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73513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60" userDrawn="1">
          <p15:clr>
            <a:srgbClr val="A4A3A4"/>
          </p15:clr>
        </p15:guide>
        <p15:guide id="2" pos="54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246E"/>
    <a:srgbClr val="8B4877"/>
    <a:srgbClr val="54296C"/>
    <a:srgbClr val="BE3291"/>
    <a:srgbClr val="575B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94" autoAdjust="0"/>
    <p:restoredTop sz="94694"/>
  </p:normalViewPr>
  <p:slideViewPr>
    <p:cSldViewPr snapToGrid="0" snapToObjects="1">
      <p:cViewPr varScale="1">
        <p:scale>
          <a:sx n="43" d="100"/>
          <a:sy n="43" d="100"/>
        </p:scale>
        <p:origin x="1224" y="56"/>
      </p:cViewPr>
      <p:guideLst>
        <p:guide orient="horz" pos="2460"/>
        <p:guide pos="54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8922" y="1749795"/>
            <a:ext cx="13013531" cy="3722335"/>
          </a:xfrm>
        </p:spPr>
        <p:txBody>
          <a:bodyPr anchor="b"/>
          <a:lstStyle>
            <a:lvl1pPr algn="ctr">
              <a:defRPr sz="85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8922" y="5615678"/>
            <a:ext cx="13013531" cy="2581379"/>
          </a:xfrm>
        </p:spPr>
        <p:txBody>
          <a:bodyPr/>
          <a:lstStyle>
            <a:lvl1pPr marL="0" indent="0" algn="ctr">
              <a:buNone/>
              <a:defRPr sz="3416"/>
            </a:lvl1pPr>
            <a:lvl2pPr marL="650687" indent="0" algn="ctr">
              <a:buNone/>
              <a:defRPr sz="2846"/>
            </a:lvl2pPr>
            <a:lvl3pPr marL="1301374" indent="0" algn="ctr">
              <a:buNone/>
              <a:defRPr sz="2562"/>
            </a:lvl3pPr>
            <a:lvl4pPr marL="1952061" indent="0" algn="ctr">
              <a:buNone/>
              <a:defRPr sz="2277"/>
            </a:lvl4pPr>
            <a:lvl5pPr marL="2602748" indent="0" algn="ctr">
              <a:buNone/>
              <a:defRPr sz="2277"/>
            </a:lvl5pPr>
            <a:lvl6pPr marL="3253435" indent="0" algn="ctr">
              <a:buNone/>
              <a:defRPr sz="2277"/>
            </a:lvl6pPr>
            <a:lvl7pPr marL="3904122" indent="0" algn="ctr">
              <a:buNone/>
              <a:defRPr sz="2277"/>
            </a:lvl7pPr>
            <a:lvl8pPr marL="4554809" indent="0" algn="ctr">
              <a:buNone/>
              <a:defRPr sz="2277"/>
            </a:lvl8pPr>
            <a:lvl9pPr marL="5205496" indent="0" algn="ctr">
              <a:buNone/>
              <a:defRPr sz="227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4A56-5090-B74F-B16B-7671C39EF420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27D8E-D80F-DE41-9395-58F304E05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4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4A56-5090-B74F-B16B-7671C39EF420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27D8E-D80F-DE41-9395-58F304E05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417078" y="569240"/>
            <a:ext cx="374139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2907" y="569240"/>
            <a:ext cx="1100727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4A56-5090-B74F-B16B-7671C39EF420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27D8E-D80F-DE41-9395-58F304E05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06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4A56-5090-B74F-B16B-7671C39EF420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27D8E-D80F-DE41-9395-58F304E05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9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870" y="2665530"/>
            <a:ext cx="14965561" cy="4447496"/>
          </a:xfrm>
        </p:spPr>
        <p:txBody>
          <a:bodyPr anchor="b"/>
          <a:lstStyle>
            <a:lvl1pPr>
              <a:defRPr sz="85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3870" y="7155102"/>
            <a:ext cx="14965561" cy="2338833"/>
          </a:xfrm>
        </p:spPr>
        <p:txBody>
          <a:bodyPr/>
          <a:lstStyle>
            <a:lvl1pPr marL="0" indent="0">
              <a:buNone/>
              <a:defRPr sz="3416">
                <a:solidFill>
                  <a:schemeClr val="tx1">
                    <a:tint val="75000"/>
                  </a:schemeClr>
                </a:solidFill>
              </a:defRPr>
            </a:lvl1pPr>
            <a:lvl2pPr marL="650687" indent="0">
              <a:buNone/>
              <a:defRPr sz="2846">
                <a:solidFill>
                  <a:schemeClr val="tx1">
                    <a:tint val="75000"/>
                  </a:schemeClr>
                </a:solidFill>
              </a:defRPr>
            </a:lvl2pPr>
            <a:lvl3pPr marL="1301374" indent="0">
              <a:buNone/>
              <a:defRPr sz="2562">
                <a:solidFill>
                  <a:schemeClr val="tx1">
                    <a:tint val="75000"/>
                  </a:schemeClr>
                </a:solidFill>
              </a:defRPr>
            </a:lvl3pPr>
            <a:lvl4pPr marL="1952061" indent="0">
              <a:buNone/>
              <a:defRPr sz="2277">
                <a:solidFill>
                  <a:schemeClr val="tx1">
                    <a:tint val="75000"/>
                  </a:schemeClr>
                </a:solidFill>
              </a:defRPr>
            </a:lvl4pPr>
            <a:lvl5pPr marL="2602748" indent="0">
              <a:buNone/>
              <a:defRPr sz="2277">
                <a:solidFill>
                  <a:schemeClr val="tx1">
                    <a:tint val="75000"/>
                  </a:schemeClr>
                </a:solidFill>
              </a:defRPr>
            </a:lvl5pPr>
            <a:lvl6pPr marL="3253435" indent="0">
              <a:buNone/>
              <a:defRPr sz="2277">
                <a:solidFill>
                  <a:schemeClr val="tx1">
                    <a:tint val="75000"/>
                  </a:schemeClr>
                </a:solidFill>
              </a:defRPr>
            </a:lvl6pPr>
            <a:lvl7pPr marL="3904122" indent="0">
              <a:buNone/>
              <a:defRPr sz="2277">
                <a:solidFill>
                  <a:schemeClr val="tx1">
                    <a:tint val="75000"/>
                  </a:schemeClr>
                </a:solidFill>
              </a:defRPr>
            </a:lvl7pPr>
            <a:lvl8pPr marL="4554809" indent="0">
              <a:buNone/>
              <a:defRPr sz="2277">
                <a:solidFill>
                  <a:schemeClr val="tx1">
                    <a:tint val="75000"/>
                  </a:schemeClr>
                </a:solidFill>
              </a:defRPr>
            </a:lvl8pPr>
            <a:lvl9pPr marL="5205496" indent="0">
              <a:buNone/>
              <a:defRPr sz="22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4A56-5090-B74F-B16B-7671C39EF420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27D8E-D80F-DE41-9395-58F304E05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60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2907" y="2846200"/>
            <a:ext cx="737433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84134" y="2846200"/>
            <a:ext cx="737433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4A56-5090-B74F-B16B-7671C39EF420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27D8E-D80F-DE41-9395-58F304E05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47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167" y="569241"/>
            <a:ext cx="14965561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5168" y="2620980"/>
            <a:ext cx="7340444" cy="1284502"/>
          </a:xfrm>
        </p:spPr>
        <p:txBody>
          <a:bodyPr anchor="b"/>
          <a:lstStyle>
            <a:lvl1pPr marL="0" indent="0">
              <a:buNone/>
              <a:defRPr sz="3416" b="1"/>
            </a:lvl1pPr>
            <a:lvl2pPr marL="650687" indent="0">
              <a:buNone/>
              <a:defRPr sz="2846" b="1"/>
            </a:lvl2pPr>
            <a:lvl3pPr marL="1301374" indent="0">
              <a:buNone/>
              <a:defRPr sz="2562" b="1"/>
            </a:lvl3pPr>
            <a:lvl4pPr marL="1952061" indent="0">
              <a:buNone/>
              <a:defRPr sz="2277" b="1"/>
            </a:lvl4pPr>
            <a:lvl5pPr marL="2602748" indent="0">
              <a:buNone/>
              <a:defRPr sz="2277" b="1"/>
            </a:lvl5pPr>
            <a:lvl6pPr marL="3253435" indent="0">
              <a:buNone/>
              <a:defRPr sz="2277" b="1"/>
            </a:lvl6pPr>
            <a:lvl7pPr marL="3904122" indent="0">
              <a:buNone/>
              <a:defRPr sz="2277" b="1"/>
            </a:lvl7pPr>
            <a:lvl8pPr marL="4554809" indent="0">
              <a:buNone/>
              <a:defRPr sz="2277" b="1"/>
            </a:lvl8pPr>
            <a:lvl9pPr marL="5205496" indent="0">
              <a:buNone/>
              <a:defRPr sz="22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5168" y="3905482"/>
            <a:ext cx="7340444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784134" y="2620980"/>
            <a:ext cx="7376594" cy="1284502"/>
          </a:xfrm>
        </p:spPr>
        <p:txBody>
          <a:bodyPr anchor="b"/>
          <a:lstStyle>
            <a:lvl1pPr marL="0" indent="0">
              <a:buNone/>
              <a:defRPr sz="3416" b="1"/>
            </a:lvl1pPr>
            <a:lvl2pPr marL="650687" indent="0">
              <a:buNone/>
              <a:defRPr sz="2846" b="1"/>
            </a:lvl2pPr>
            <a:lvl3pPr marL="1301374" indent="0">
              <a:buNone/>
              <a:defRPr sz="2562" b="1"/>
            </a:lvl3pPr>
            <a:lvl4pPr marL="1952061" indent="0">
              <a:buNone/>
              <a:defRPr sz="2277" b="1"/>
            </a:lvl4pPr>
            <a:lvl5pPr marL="2602748" indent="0">
              <a:buNone/>
              <a:defRPr sz="2277" b="1"/>
            </a:lvl5pPr>
            <a:lvl6pPr marL="3253435" indent="0">
              <a:buNone/>
              <a:defRPr sz="2277" b="1"/>
            </a:lvl6pPr>
            <a:lvl7pPr marL="3904122" indent="0">
              <a:buNone/>
              <a:defRPr sz="2277" b="1"/>
            </a:lvl7pPr>
            <a:lvl8pPr marL="4554809" indent="0">
              <a:buNone/>
              <a:defRPr sz="2277" b="1"/>
            </a:lvl8pPr>
            <a:lvl9pPr marL="5205496" indent="0">
              <a:buNone/>
              <a:defRPr sz="22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784134" y="3905482"/>
            <a:ext cx="7376594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4A56-5090-B74F-B16B-7671C39EF420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27D8E-D80F-DE41-9395-58F304E05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67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4A56-5090-B74F-B16B-7671C39EF420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27D8E-D80F-DE41-9395-58F304E05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889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4A56-5090-B74F-B16B-7671C39EF420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27D8E-D80F-DE41-9395-58F304E05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89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168" y="712788"/>
            <a:ext cx="5596270" cy="2494756"/>
          </a:xfrm>
        </p:spPr>
        <p:txBody>
          <a:bodyPr anchor="b"/>
          <a:lstStyle>
            <a:lvl1pPr>
              <a:defRPr sz="45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6594" y="1539424"/>
            <a:ext cx="8784134" cy="7598117"/>
          </a:xfrm>
        </p:spPr>
        <p:txBody>
          <a:bodyPr/>
          <a:lstStyle>
            <a:lvl1pPr>
              <a:defRPr sz="4554"/>
            </a:lvl1pPr>
            <a:lvl2pPr>
              <a:defRPr sz="3985"/>
            </a:lvl2pPr>
            <a:lvl3pPr>
              <a:defRPr sz="3416"/>
            </a:lvl3pPr>
            <a:lvl4pPr>
              <a:defRPr sz="2846"/>
            </a:lvl4pPr>
            <a:lvl5pPr>
              <a:defRPr sz="2846"/>
            </a:lvl5pPr>
            <a:lvl6pPr>
              <a:defRPr sz="2846"/>
            </a:lvl6pPr>
            <a:lvl7pPr>
              <a:defRPr sz="2846"/>
            </a:lvl7pPr>
            <a:lvl8pPr>
              <a:defRPr sz="2846"/>
            </a:lvl8pPr>
            <a:lvl9pPr>
              <a:defRPr sz="284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5168" y="3207544"/>
            <a:ext cx="5596270" cy="5942372"/>
          </a:xfrm>
        </p:spPr>
        <p:txBody>
          <a:bodyPr/>
          <a:lstStyle>
            <a:lvl1pPr marL="0" indent="0">
              <a:buNone/>
              <a:defRPr sz="2277"/>
            </a:lvl1pPr>
            <a:lvl2pPr marL="650687" indent="0">
              <a:buNone/>
              <a:defRPr sz="1992"/>
            </a:lvl2pPr>
            <a:lvl3pPr marL="1301374" indent="0">
              <a:buNone/>
              <a:defRPr sz="1708"/>
            </a:lvl3pPr>
            <a:lvl4pPr marL="1952061" indent="0">
              <a:buNone/>
              <a:defRPr sz="1423"/>
            </a:lvl4pPr>
            <a:lvl5pPr marL="2602748" indent="0">
              <a:buNone/>
              <a:defRPr sz="1423"/>
            </a:lvl5pPr>
            <a:lvl6pPr marL="3253435" indent="0">
              <a:buNone/>
              <a:defRPr sz="1423"/>
            </a:lvl6pPr>
            <a:lvl7pPr marL="3904122" indent="0">
              <a:buNone/>
              <a:defRPr sz="1423"/>
            </a:lvl7pPr>
            <a:lvl8pPr marL="4554809" indent="0">
              <a:buNone/>
              <a:defRPr sz="1423"/>
            </a:lvl8pPr>
            <a:lvl9pPr marL="5205496" indent="0">
              <a:buNone/>
              <a:defRPr sz="142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4A56-5090-B74F-B16B-7671C39EF420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27D8E-D80F-DE41-9395-58F304E05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443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168" y="712788"/>
            <a:ext cx="5596270" cy="2494756"/>
          </a:xfrm>
        </p:spPr>
        <p:txBody>
          <a:bodyPr anchor="b"/>
          <a:lstStyle>
            <a:lvl1pPr>
              <a:defRPr sz="45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76594" y="1539424"/>
            <a:ext cx="8784134" cy="7598117"/>
          </a:xfrm>
        </p:spPr>
        <p:txBody>
          <a:bodyPr anchor="t"/>
          <a:lstStyle>
            <a:lvl1pPr marL="0" indent="0">
              <a:buNone/>
              <a:defRPr sz="4554"/>
            </a:lvl1pPr>
            <a:lvl2pPr marL="650687" indent="0">
              <a:buNone/>
              <a:defRPr sz="3985"/>
            </a:lvl2pPr>
            <a:lvl3pPr marL="1301374" indent="0">
              <a:buNone/>
              <a:defRPr sz="3416"/>
            </a:lvl3pPr>
            <a:lvl4pPr marL="1952061" indent="0">
              <a:buNone/>
              <a:defRPr sz="2846"/>
            </a:lvl4pPr>
            <a:lvl5pPr marL="2602748" indent="0">
              <a:buNone/>
              <a:defRPr sz="2846"/>
            </a:lvl5pPr>
            <a:lvl6pPr marL="3253435" indent="0">
              <a:buNone/>
              <a:defRPr sz="2846"/>
            </a:lvl6pPr>
            <a:lvl7pPr marL="3904122" indent="0">
              <a:buNone/>
              <a:defRPr sz="2846"/>
            </a:lvl7pPr>
            <a:lvl8pPr marL="4554809" indent="0">
              <a:buNone/>
              <a:defRPr sz="2846"/>
            </a:lvl8pPr>
            <a:lvl9pPr marL="5205496" indent="0">
              <a:buNone/>
              <a:defRPr sz="284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5168" y="3207544"/>
            <a:ext cx="5596270" cy="5942372"/>
          </a:xfrm>
        </p:spPr>
        <p:txBody>
          <a:bodyPr/>
          <a:lstStyle>
            <a:lvl1pPr marL="0" indent="0">
              <a:buNone/>
              <a:defRPr sz="2277"/>
            </a:lvl1pPr>
            <a:lvl2pPr marL="650687" indent="0">
              <a:buNone/>
              <a:defRPr sz="1992"/>
            </a:lvl2pPr>
            <a:lvl3pPr marL="1301374" indent="0">
              <a:buNone/>
              <a:defRPr sz="1708"/>
            </a:lvl3pPr>
            <a:lvl4pPr marL="1952061" indent="0">
              <a:buNone/>
              <a:defRPr sz="1423"/>
            </a:lvl4pPr>
            <a:lvl5pPr marL="2602748" indent="0">
              <a:buNone/>
              <a:defRPr sz="1423"/>
            </a:lvl5pPr>
            <a:lvl6pPr marL="3253435" indent="0">
              <a:buNone/>
              <a:defRPr sz="1423"/>
            </a:lvl6pPr>
            <a:lvl7pPr marL="3904122" indent="0">
              <a:buNone/>
              <a:defRPr sz="1423"/>
            </a:lvl7pPr>
            <a:lvl8pPr marL="4554809" indent="0">
              <a:buNone/>
              <a:defRPr sz="1423"/>
            </a:lvl8pPr>
            <a:lvl9pPr marL="5205496" indent="0">
              <a:buNone/>
              <a:defRPr sz="142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4A56-5090-B74F-B16B-7671C39EF420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27D8E-D80F-DE41-9395-58F304E05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0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2907" y="569241"/>
            <a:ext cx="14965561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2907" y="2846200"/>
            <a:ext cx="14965561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92907" y="9909727"/>
            <a:ext cx="3904059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64A56-5090-B74F-B16B-7671C39EF420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47643" y="9909727"/>
            <a:ext cx="5856089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254409" y="9909727"/>
            <a:ext cx="3904059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27D8E-D80F-DE41-9395-58F304E05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31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01374" rtl="0" eaLnBrk="1" latinLnBrk="0" hangingPunct="1">
        <a:lnSpc>
          <a:spcPct val="90000"/>
        </a:lnSpc>
        <a:spcBef>
          <a:spcPct val="0"/>
        </a:spcBef>
        <a:buNone/>
        <a:defRPr sz="62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5344" indent="-325344" algn="l" defTabSz="1301374" rtl="0" eaLnBrk="1" latinLnBrk="0" hangingPunct="1">
        <a:lnSpc>
          <a:spcPct val="90000"/>
        </a:lnSpc>
        <a:spcBef>
          <a:spcPts val="1423"/>
        </a:spcBef>
        <a:buFont typeface="Arial" panose="020B0604020202020204" pitchFamily="34" charset="0"/>
        <a:buChar char="•"/>
        <a:defRPr sz="3985" kern="1200">
          <a:solidFill>
            <a:schemeClr val="tx1"/>
          </a:solidFill>
          <a:latin typeface="+mn-lt"/>
          <a:ea typeface="+mn-ea"/>
          <a:cs typeface="+mn-cs"/>
        </a:defRPr>
      </a:lvl1pPr>
      <a:lvl2pPr marL="976031" indent="-325344" algn="l" defTabSz="1301374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Char char="•"/>
        <a:defRPr sz="3416" kern="1200">
          <a:solidFill>
            <a:schemeClr val="tx1"/>
          </a:solidFill>
          <a:latin typeface="+mn-lt"/>
          <a:ea typeface="+mn-ea"/>
          <a:cs typeface="+mn-cs"/>
        </a:defRPr>
      </a:lvl2pPr>
      <a:lvl3pPr marL="1626718" indent="-325344" algn="l" defTabSz="1301374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Char char="•"/>
        <a:defRPr sz="2846" kern="1200">
          <a:solidFill>
            <a:schemeClr val="tx1"/>
          </a:solidFill>
          <a:latin typeface="+mn-lt"/>
          <a:ea typeface="+mn-ea"/>
          <a:cs typeface="+mn-cs"/>
        </a:defRPr>
      </a:lvl3pPr>
      <a:lvl4pPr marL="2277405" indent="-325344" algn="l" defTabSz="1301374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Char char="•"/>
        <a:defRPr sz="2562" kern="1200">
          <a:solidFill>
            <a:schemeClr val="tx1"/>
          </a:solidFill>
          <a:latin typeface="+mn-lt"/>
          <a:ea typeface="+mn-ea"/>
          <a:cs typeface="+mn-cs"/>
        </a:defRPr>
      </a:lvl4pPr>
      <a:lvl5pPr marL="2928092" indent="-325344" algn="l" defTabSz="1301374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Char char="•"/>
        <a:defRPr sz="2562" kern="1200">
          <a:solidFill>
            <a:schemeClr val="tx1"/>
          </a:solidFill>
          <a:latin typeface="+mn-lt"/>
          <a:ea typeface="+mn-ea"/>
          <a:cs typeface="+mn-cs"/>
        </a:defRPr>
      </a:lvl5pPr>
      <a:lvl6pPr marL="3578779" indent="-325344" algn="l" defTabSz="1301374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Char char="•"/>
        <a:defRPr sz="2562" kern="1200">
          <a:solidFill>
            <a:schemeClr val="tx1"/>
          </a:solidFill>
          <a:latin typeface="+mn-lt"/>
          <a:ea typeface="+mn-ea"/>
          <a:cs typeface="+mn-cs"/>
        </a:defRPr>
      </a:lvl6pPr>
      <a:lvl7pPr marL="4229466" indent="-325344" algn="l" defTabSz="1301374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Char char="•"/>
        <a:defRPr sz="2562" kern="1200">
          <a:solidFill>
            <a:schemeClr val="tx1"/>
          </a:solidFill>
          <a:latin typeface="+mn-lt"/>
          <a:ea typeface="+mn-ea"/>
          <a:cs typeface="+mn-cs"/>
        </a:defRPr>
      </a:lvl7pPr>
      <a:lvl8pPr marL="4880153" indent="-325344" algn="l" defTabSz="1301374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Char char="•"/>
        <a:defRPr sz="2562" kern="1200">
          <a:solidFill>
            <a:schemeClr val="tx1"/>
          </a:solidFill>
          <a:latin typeface="+mn-lt"/>
          <a:ea typeface="+mn-ea"/>
          <a:cs typeface="+mn-cs"/>
        </a:defRPr>
      </a:lvl8pPr>
      <a:lvl9pPr marL="5530840" indent="-325344" algn="l" defTabSz="1301374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Char char="•"/>
        <a:defRPr sz="25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1374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1pPr>
      <a:lvl2pPr marL="650687" algn="l" defTabSz="1301374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2pPr>
      <a:lvl3pPr marL="1301374" algn="l" defTabSz="1301374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3pPr>
      <a:lvl4pPr marL="1952061" algn="l" defTabSz="1301374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4pPr>
      <a:lvl5pPr marL="2602748" algn="l" defTabSz="1301374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5pPr>
      <a:lvl6pPr marL="3253435" algn="l" defTabSz="1301374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6pPr>
      <a:lvl7pPr marL="3904122" algn="l" defTabSz="1301374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7pPr>
      <a:lvl8pPr marL="4554809" algn="l" defTabSz="1301374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8pPr>
      <a:lvl9pPr marL="5205496" algn="l" defTabSz="1301374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889C5E33-FE54-D74A-A7C0-2D698A235F49}"/>
              </a:ext>
            </a:extLst>
          </p:cNvPr>
          <p:cNvSpPr/>
          <p:nvPr/>
        </p:nvSpPr>
        <p:spPr>
          <a:xfrm>
            <a:off x="15490179" y="9699781"/>
            <a:ext cx="1800493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dirty="0">
                <a:solidFill>
                  <a:schemeClr val="bg1">
                    <a:lumMod val="95000"/>
                  </a:schemeClr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rPr>
              <a:t>2019 Q2</a:t>
            </a:r>
            <a:endParaRPr lang="en-US" sz="3500" dirty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6502" y="0"/>
            <a:ext cx="17434941" cy="10746867"/>
            <a:chOff x="-510499" y="5429490"/>
            <a:chExt cx="17434941" cy="10746867"/>
          </a:xfrm>
        </p:grpSpPr>
        <p:pic>
          <p:nvPicPr>
            <p:cNvPr id="5" name="main image">
              <a:extLst>
                <a:ext uri="{FF2B5EF4-FFF2-40B4-BE49-F238E27FC236}">
                  <a16:creationId xmlns:a16="http://schemas.microsoft.com/office/drawing/2014/main" id="{7A28F9AF-A02C-074E-960E-3917BCAC82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510499" y="5429490"/>
              <a:ext cx="17434941" cy="1074686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Rectangle 2"/>
            <p:cNvSpPr/>
            <p:nvPr/>
          </p:nvSpPr>
          <p:spPr>
            <a:xfrm>
              <a:off x="2354721" y="14883633"/>
              <a:ext cx="7564582" cy="1122218"/>
            </a:xfrm>
            <a:prstGeom prst="rect">
              <a:avLst/>
            </a:prstGeom>
            <a:solidFill>
              <a:srgbClr val="5E246E"/>
            </a:solidFill>
            <a:ln>
              <a:solidFill>
                <a:srgbClr val="5E24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5083" y="9543300"/>
            <a:ext cx="2913552" cy="85535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D54B270-ACBA-AD4B-B599-BF5570A1CCBD}"/>
              </a:ext>
            </a:extLst>
          </p:cNvPr>
          <p:cNvSpPr txBox="1"/>
          <p:nvPr/>
        </p:nvSpPr>
        <p:spPr>
          <a:xfrm>
            <a:off x="3378632" y="511447"/>
            <a:ext cx="3006671" cy="9907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800"/>
              </a:lnSpc>
            </a:pPr>
            <a:r>
              <a:rPr lang="en-US" sz="3800" b="1" dirty="0">
                <a:solidFill>
                  <a:srgbClr val="575B75"/>
                </a:solidFill>
                <a:latin typeface="GT Sectra Fine" panose="02000503070000020003" pitchFamily="2" charset="77"/>
              </a:rPr>
              <a:t>Income and</a:t>
            </a:r>
          </a:p>
          <a:p>
            <a:pPr>
              <a:lnSpc>
                <a:spcPts val="3800"/>
              </a:lnSpc>
            </a:pPr>
            <a:r>
              <a:rPr lang="en-US" sz="3800" b="1" dirty="0">
                <a:solidFill>
                  <a:srgbClr val="575B75"/>
                </a:solidFill>
                <a:latin typeface="GT Sectra Fine" panose="02000503070000020003" pitchFamily="2" charset="77"/>
              </a:rPr>
              <a:t>Education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8DE6D8-5229-094E-AA5A-E9E06089342F}"/>
              </a:ext>
            </a:extLst>
          </p:cNvPr>
          <p:cNvSpPr txBox="1"/>
          <p:nvPr/>
        </p:nvSpPr>
        <p:spPr>
          <a:xfrm>
            <a:off x="3378632" y="1533168"/>
            <a:ext cx="3006671" cy="29495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sz="1500" dirty="0">
                <a:solidFill>
                  <a:srgbClr val="575B75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Employees</a:t>
            </a:r>
          </a:p>
          <a:p>
            <a:pPr>
              <a:lnSpc>
                <a:spcPts val="3500"/>
              </a:lnSpc>
            </a:pPr>
            <a:r>
              <a:rPr lang="en-US" sz="2800" dirty="0">
                <a:solidFill>
                  <a:srgbClr val="575B75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rPr>
              <a:t>57,876</a:t>
            </a:r>
          </a:p>
          <a:p>
            <a:pPr>
              <a:lnSpc>
                <a:spcPts val="3000"/>
              </a:lnSpc>
            </a:pPr>
            <a:r>
              <a:rPr lang="en-US" sz="1500" dirty="0">
                <a:solidFill>
                  <a:srgbClr val="575B75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Small-holder farmers</a:t>
            </a:r>
          </a:p>
          <a:p>
            <a:pPr>
              <a:lnSpc>
                <a:spcPts val="3500"/>
              </a:lnSpc>
            </a:pPr>
            <a:r>
              <a:rPr lang="en-US" sz="2800" dirty="0">
                <a:solidFill>
                  <a:srgbClr val="575B75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rPr>
              <a:t>38,492</a:t>
            </a:r>
          </a:p>
          <a:p>
            <a:pPr>
              <a:lnSpc>
                <a:spcPts val="3000"/>
              </a:lnSpc>
            </a:pPr>
            <a:r>
              <a:rPr lang="en-US" sz="1500" dirty="0">
                <a:solidFill>
                  <a:srgbClr val="575B75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Students</a:t>
            </a:r>
          </a:p>
          <a:p>
            <a:pPr>
              <a:lnSpc>
                <a:spcPts val="3500"/>
              </a:lnSpc>
            </a:pPr>
            <a:r>
              <a:rPr lang="en-US" sz="2800" dirty="0">
                <a:solidFill>
                  <a:srgbClr val="575B75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rPr>
              <a:t>690,535</a:t>
            </a:r>
          </a:p>
          <a:p>
            <a:pPr>
              <a:lnSpc>
                <a:spcPts val="3500"/>
              </a:lnSpc>
            </a:pPr>
            <a:endParaRPr lang="en-US" sz="1500" dirty="0">
              <a:solidFill>
                <a:srgbClr val="575B75"/>
              </a:solidFill>
              <a:latin typeface="Helvetica Light" panose="020B0403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3207BB-2903-8A48-8792-4A7A6B6A3C7B}"/>
              </a:ext>
            </a:extLst>
          </p:cNvPr>
          <p:cNvSpPr txBox="1"/>
          <p:nvPr/>
        </p:nvSpPr>
        <p:spPr>
          <a:xfrm>
            <a:off x="6714014" y="511447"/>
            <a:ext cx="2852912" cy="9907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800"/>
              </a:lnSpc>
            </a:pPr>
            <a:r>
              <a:rPr lang="en-US" sz="3800" b="1" dirty="0">
                <a:solidFill>
                  <a:srgbClr val="BE3291"/>
                </a:solidFill>
                <a:latin typeface="GT Sectra Fine" panose="02000503070000020003" pitchFamily="2" charset="77"/>
              </a:rPr>
              <a:t>Goods and</a:t>
            </a:r>
          </a:p>
          <a:p>
            <a:pPr>
              <a:lnSpc>
                <a:spcPts val="3800"/>
              </a:lnSpc>
            </a:pPr>
            <a:r>
              <a:rPr lang="en-US" sz="3800" b="1" dirty="0">
                <a:solidFill>
                  <a:srgbClr val="BE3291"/>
                </a:solidFill>
                <a:latin typeface="GT Sectra Fine" panose="02000503070000020003" pitchFamily="2" charset="77"/>
              </a:rPr>
              <a:t>Services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07E6A9-86AE-7641-BA18-BABD33058210}"/>
              </a:ext>
            </a:extLst>
          </p:cNvPr>
          <p:cNvSpPr txBox="1"/>
          <p:nvPr/>
        </p:nvSpPr>
        <p:spPr>
          <a:xfrm>
            <a:off x="6714013" y="1533168"/>
            <a:ext cx="3006671" cy="29495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sz="1500" dirty="0">
                <a:solidFill>
                  <a:srgbClr val="BE329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€ Revenue generated</a:t>
            </a:r>
          </a:p>
          <a:p>
            <a:pPr>
              <a:lnSpc>
                <a:spcPts val="3500"/>
              </a:lnSpc>
            </a:pPr>
            <a:r>
              <a:rPr lang="en-US" sz="2800" dirty="0">
                <a:solidFill>
                  <a:srgbClr val="BE329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rPr>
              <a:t>€ 61.8 million</a:t>
            </a:r>
          </a:p>
          <a:p>
            <a:pPr>
              <a:lnSpc>
                <a:spcPts val="3000"/>
              </a:lnSpc>
            </a:pPr>
            <a:r>
              <a:rPr lang="en-US" sz="1500" dirty="0">
                <a:solidFill>
                  <a:srgbClr val="BE329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Ferry passengers</a:t>
            </a:r>
          </a:p>
          <a:p>
            <a:pPr>
              <a:lnSpc>
                <a:spcPts val="3500"/>
              </a:lnSpc>
            </a:pPr>
            <a:r>
              <a:rPr lang="en-US" sz="2800" dirty="0">
                <a:solidFill>
                  <a:srgbClr val="BE329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rPr>
              <a:t>75,131</a:t>
            </a:r>
          </a:p>
          <a:p>
            <a:pPr>
              <a:lnSpc>
                <a:spcPts val="3000"/>
              </a:lnSpc>
            </a:pPr>
            <a:r>
              <a:rPr lang="en-US" sz="1500" dirty="0">
                <a:solidFill>
                  <a:srgbClr val="BE329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Off-grid connections</a:t>
            </a:r>
          </a:p>
          <a:p>
            <a:pPr>
              <a:lnSpc>
                <a:spcPts val="3500"/>
              </a:lnSpc>
            </a:pPr>
            <a:r>
              <a:rPr lang="en-US" sz="2800" dirty="0">
                <a:solidFill>
                  <a:srgbClr val="BE329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rPr>
              <a:t>20,342</a:t>
            </a:r>
          </a:p>
          <a:p>
            <a:pPr>
              <a:lnSpc>
                <a:spcPts val="3500"/>
              </a:lnSpc>
            </a:pPr>
            <a:endParaRPr lang="en-US" sz="1500" dirty="0">
              <a:solidFill>
                <a:srgbClr val="BE3291"/>
              </a:solidFill>
              <a:latin typeface="Helvetica Light" panose="020B0403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4215D9A-CC09-7443-B155-9AE7F020BE85}"/>
              </a:ext>
            </a:extLst>
          </p:cNvPr>
          <p:cNvSpPr txBox="1"/>
          <p:nvPr/>
        </p:nvSpPr>
        <p:spPr>
          <a:xfrm>
            <a:off x="10040457" y="511447"/>
            <a:ext cx="2642609" cy="9907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800"/>
              </a:lnSpc>
            </a:pPr>
            <a:r>
              <a:rPr lang="en-US" sz="3800" b="1" dirty="0">
                <a:solidFill>
                  <a:srgbClr val="54296C"/>
                </a:solidFill>
                <a:latin typeface="GT Sectra Fine" panose="02000503070000020003" pitchFamily="2" charset="77"/>
              </a:rPr>
              <a:t>Food </a:t>
            </a:r>
          </a:p>
          <a:p>
            <a:pPr>
              <a:lnSpc>
                <a:spcPts val="3800"/>
              </a:lnSpc>
            </a:pPr>
            <a:r>
              <a:rPr lang="en-US" sz="3800" b="1" dirty="0">
                <a:solidFill>
                  <a:srgbClr val="54296C"/>
                </a:solidFill>
                <a:latin typeface="GT Sectra Fine" panose="02000503070000020003" pitchFamily="2" charset="77"/>
              </a:rPr>
              <a:t>Security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DACD87A-625F-E444-BD85-E0686D882275}"/>
              </a:ext>
            </a:extLst>
          </p:cNvPr>
          <p:cNvSpPr txBox="1"/>
          <p:nvPr/>
        </p:nvSpPr>
        <p:spPr>
          <a:xfrm>
            <a:off x="10040457" y="1533168"/>
            <a:ext cx="3006671" cy="25006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sz="1500" dirty="0">
                <a:solidFill>
                  <a:srgbClr val="54296C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Food security revenue</a:t>
            </a:r>
          </a:p>
          <a:p>
            <a:pPr>
              <a:lnSpc>
                <a:spcPts val="3500"/>
              </a:lnSpc>
            </a:pPr>
            <a:r>
              <a:rPr lang="en-US" sz="2800" dirty="0">
                <a:solidFill>
                  <a:srgbClr val="54296C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rPr>
              <a:t>41 %</a:t>
            </a:r>
            <a:r>
              <a:rPr lang="en-US" sz="3500" dirty="0">
                <a:solidFill>
                  <a:srgbClr val="54296C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rPr>
              <a:t> </a:t>
            </a:r>
          </a:p>
          <a:p>
            <a:pPr>
              <a:lnSpc>
                <a:spcPts val="3000"/>
              </a:lnSpc>
            </a:pPr>
            <a:r>
              <a:rPr lang="en-US" sz="1500" dirty="0" err="1">
                <a:solidFill>
                  <a:srgbClr val="54296C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Litres</a:t>
            </a:r>
            <a:r>
              <a:rPr lang="en-US" sz="1500" dirty="0">
                <a:solidFill>
                  <a:srgbClr val="54296C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of dairy products</a:t>
            </a:r>
          </a:p>
          <a:p>
            <a:pPr>
              <a:lnSpc>
                <a:spcPts val="3500"/>
              </a:lnSpc>
            </a:pPr>
            <a:r>
              <a:rPr lang="en-US" sz="2800" dirty="0">
                <a:solidFill>
                  <a:srgbClr val="54296C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rPr>
              <a:t>6.9 million</a:t>
            </a:r>
          </a:p>
          <a:p>
            <a:pPr>
              <a:lnSpc>
                <a:spcPts val="3000"/>
              </a:lnSpc>
            </a:pPr>
            <a:r>
              <a:rPr lang="en-US" sz="1500" dirty="0">
                <a:solidFill>
                  <a:srgbClr val="54296C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Kg of food products</a:t>
            </a:r>
          </a:p>
          <a:p>
            <a:pPr>
              <a:lnSpc>
                <a:spcPts val="3500"/>
              </a:lnSpc>
            </a:pPr>
            <a:r>
              <a:rPr lang="en-US" sz="2800" dirty="0">
                <a:solidFill>
                  <a:srgbClr val="54296C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rPr>
              <a:t>20,348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ED18C65-AB66-3B4D-A984-95507679AB99}"/>
              </a:ext>
            </a:extLst>
          </p:cNvPr>
          <p:cNvSpPr txBox="1"/>
          <p:nvPr/>
        </p:nvSpPr>
        <p:spPr>
          <a:xfrm>
            <a:off x="13299169" y="511447"/>
            <a:ext cx="3006671" cy="9907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800"/>
              </a:lnSpc>
            </a:pPr>
            <a:r>
              <a:rPr lang="en-US" sz="3800" b="1" dirty="0">
                <a:solidFill>
                  <a:srgbClr val="8B4877"/>
                </a:solidFill>
                <a:latin typeface="GT Sectra Fine" panose="02000503070000020003" pitchFamily="2" charset="77"/>
              </a:rPr>
              <a:t>Society and</a:t>
            </a:r>
          </a:p>
          <a:p>
            <a:pPr>
              <a:lnSpc>
                <a:spcPts val="3800"/>
              </a:lnSpc>
            </a:pPr>
            <a:r>
              <a:rPr lang="en-US" sz="3800" b="1" dirty="0">
                <a:solidFill>
                  <a:srgbClr val="8B4877"/>
                </a:solidFill>
                <a:latin typeface="GT Sectra Fine" panose="02000503070000020003" pitchFamily="2" charset="77"/>
              </a:rPr>
              <a:t>Economy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B6A015-8CCD-DD4E-BFE9-5D9F0747C2BC}"/>
              </a:ext>
            </a:extLst>
          </p:cNvPr>
          <p:cNvSpPr txBox="1"/>
          <p:nvPr/>
        </p:nvSpPr>
        <p:spPr>
          <a:xfrm>
            <a:off x="13299169" y="1533168"/>
            <a:ext cx="3006671" cy="25006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sz="1500" dirty="0">
                <a:solidFill>
                  <a:srgbClr val="8B487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€ 3rd party capital leveraged</a:t>
            </a:r>
          </a:p>
          <a:p>
            <a:pPr>
              <a:lnSpc>
                <a:spcPts val="3500"/>
              </a:lnSpc>
            </a:pPr>
            <a:r>
              <a:rPr lang="en-US" sz="2800" dirty="0">
                <a:solidFill>
                  <a:srgbClr val="8B4877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rPr>
              <a:t>€ 328.47 million</a:t>
            </a:r>
          </a:p>
          <a:p>
            <a:pPr>
              <a:lnSpc>
                <a:spcPts val="3000"/>
              </a:lnSpc>
            </a:pPr>
            <a:r>
              <a:rPr lang="en-US" sz="1500" dirty="0">
                <a:solidFill>
                  <a:srgbClr val="8B487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€ Income paid </a:t>
            </a:r>
          </a:p>
          <a:p>
            <a:pPr>
              <a:lnSpc>
                <a:spcPts val="3500"/>
              </a:lnSpc>
            </a:pPr>
            <a:r>
              <a:rPr lang="en-US" sz="2800" dirty="0">
                <a:solidFill>
                  <a:srgbClr val="8B4877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rPr>
              <a:t>€ 464 million</a:t>
            </a:r>
          </a:p>
          <a:p>
            <a:pPr>
              <a:lnSpc>
                <a:spcPts val="3000"/>
              </a:lnSpc>
            </a:pPr>
            <a:r>
              <a:rPr lang="en-US" sz="1500" dirty="0">
                <a:solidFill>
                  <a:srgbClr val="8B487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€ Taxes paid </a:t>
            </a:r>
          </a:p>
          <a:p>
            <a:pPr>
              <a:lnSpc>
                <a:spcPts val="3500"/>
              </a:lnSpc>
            </a:pPr>
            <a:r>
              <a:rPr lang="en-US" sz="2800" dirty="0">
                <a:solidFill>
                  <a:srgbClr val="8B4877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rPr>
              <a:t>€ 69.28 million</a:t>
            </a:r>
            <a:endParaRPr lang="en-US" sz="2800" dirty="0">
              <a:solidFill>
                <a:srgbClr val="8B4877"/>
              </a:solidFill>
              <a:latin typeface="Helvetica Light" panose="020B0403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9936" y="9549099"/>
            <a:ext cx="830515" cy="8305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0880" y="9562062"/>
            <a:ext cx="803709" cy="80370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406" y="9562340"/>
            <a:ext cx="817274" cy="81727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789" y="9562062"/>
            <a:ext cx="817552" cy="81755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541" y="9553392"/>
            <a:ext cx="826222" cy="82622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0964" y="9562340"/>
            <a:ext cx="817274" cy="81727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2439" y="9553392"/>
            <a:ext cx="826222" cy="82622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3684" y="9553392"/>
            <a:ext cx="845263" cy="84526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8430" y="9562340"/>
            <a:ext cx="817274" cy="817274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889C5E33-FE54-D74A-A7C0-2D698A235F49}"/>
              </a:ext>
            </a:extLst>
          </p:cNvPr>
          <p:cNvSpPr/>
          <p:nvPr/>
        </p:nvSpPr>
        <p:spPr>
          <a:xfrm>
            <a:off x="15490179" y="9699781"/>
            <a:ext cx="1909497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dirty="0">
                <a:solidFill>
                  <a:schemeClr val="bg1">
                    <a:lumMod val="95000"/>
                  </a:schemeClr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rPr>
              <a:t>2020 Q4</a:t>
            </a:r>
            <a:endParaRPr lang="en-US" sz="35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78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491</TotalTime>
  <Words>70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GT Sectra Fine</vt:lpstr>
      <vt:lpstr>Helvetica Light</vt:lpstr>
      <vt:lpstr>Helvetica Neue</vt:lpstr>
      <vt:lpstr>Helvetica Neue Thin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Maarten de Coninck</dc:creator>
  <cp:keywords/>
  <dc:description/>
  <cp:lastModifiedBy>Victoria Musembi</cp:lastModifiedBy>
  <cp:revision>18</cp:revision>
  <dcterms:created xsi:type="dcterms:W3CDTF">2019-05-28T07:19:55Z</dcterms:created>
  <dcterms:modified xsi:type="dcterms:W3CDTF">2021-03-29T06:19:37Z</dcterms:modified>
  <cp:category/>
</cp:coreProperties>
</file>